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</p:sldIdLst>
  <p:sldSz cx="12801600" cy="9601200" type="A3"/>
  <p:notesSz cx="9939338" cy="14368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619E72-91FC-4CC5-ACC0-39808E0B6CE0}" v="21" dt="2024-09-05T08:46:20.9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3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microsoft.com/office/2015/10/relationships/revisionInfo" Target="revisionInfo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D176-F549-4307-8682-460A9D9BA88D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038DB-84C2-436A-B6D7-87AD61AC94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9834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D176-F549-4307-8682-460A9D9BA88D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038DB-84C2-436A-B6D7-87AD61AC94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293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D176-F549-4307-8682-460A9D9BA88D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038DB-84C2-436A-B6D7-87AD61AC94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7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D176-F549-4307-8682-460A9D9BA88D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038DB-84C2-436A-B6D7-87AD61AC94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3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D176-F549-4307-8682-460A9D9BA88D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038DB-84C2-436A-B6D7-87AD61AC94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7120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D176-F549-4307-8682-460A9D9BA88D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038DB-84C2-436A-B6D7-87AD61AC94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308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D176-F549-4307-8682-460A9D9BA88D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038DB-84C2-436A-B6D7-87AD61AC94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6849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D176-F549-4307-8682-460A9D9BA88D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038DB-84C2-436A-B6D7-87AD61AC94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275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D176-F549-4307-8682-460A9D9BA88D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038DB-84C2-436A-B6D7-87AD61AC94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373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D176-F549-4307-8682-460A9D9BA88D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038DB-84C2-436A-B6D7-87AD61AC94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767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9D176-F549-4307-8682-460A9D9BA88D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038DB-84C2-436A-B6D7-87AD61AC94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138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9D176-F549-4307-8682-460A9D9BA88D}" type="datetimeFigureOut">
              <a:rPr kumimoji="1" lang="ja-JP" altLang="en-US" smtClean="0"/>
              <a:t>2024/10/31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038DB-84C2-436A-B6D7-87AD61AC94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30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954B530-1BC1-B67A-E2E2-C0894E916771}"/>
              </a:ext>
            </a:extLst>
          </p:cNvPr>
          <p:cNvSpPr txBox="1"/>
          <p:nvPr/>
        </p:nvSpPr>
        <p:spPr>
          <a:xfrm>
            <a:off x="380999" y="9279075"/>
            <a:ext cx="269817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700" b="1" dirty="0">
                <a:solidFill>
                  <a:schemeClr val="accent1"/>
                </a:solidFill>
                <a:latin typeface="Aptos SemiBold" panose="020B0004020202020204" pitchFamily="34" charset="0"/>
              </a:rPr>
              <a:t>遊びの天才になろう！工作✕プログラミングワークショップ</a:t>
            </a:r>
            <a:endParaRPr kumimoji="1" lang="en-US" altLang="ja-JP" sz="700" b="1" dirty="0">
              <a:solidFill>
                <a:schemeClr val="accent1"/>
              </a:solidFill>
              <a:latin typeface="Aptos SemiBold" panose="020B0004020202020204" pitchFamily="34" charset="0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9A18F012-C9E4-8E40-1461-7243973976EE}"/>
              </a:ext>
            </a:extLst>
          </p:cNvPr>
          <p:cNvGrpSpPr/>
          <p:nvPr/>
        </p:nvGrpSpPr>
        <p:grpSpPr>
          <a:xfrm>
            <a:off x="381795" y="1038714"/>
            <a:ext cx="12038010" cy="792000"/>
            <a:chOff x="381795" y="1038714"/>
            <a:chExt cx="12038010" cy="79200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116B0391-11AF-54C2-B367-CB8BC54FA26B}"/>
                </a:ext>
              </a:extLst>
            </p:cNvPr>
            <p:cNvSpPr/>
            <p:nvPr/>
          </p:nvSpPr>
          <p:spPr>
            <a:xfrm>
              <a:off x="2468881" y="1038714"/>
              <a:ext cx="9950924" cy="792000"/>
            </a:xfrm>
            <a:prstGeom prst="roundRect">
              <a:avLst>
                <a:gd name="adj" fmla="val 32520"/>
              </a:avLst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8F0E5A69-72C2-9ECD-3874-958D966FCF80}"/>
                </a:ext>
              </a:extLst>
            </p:cNvPr>
            <p:cNvSpPr/>
            <p:nvPr/>
          </p:nvSpPr>
          <p:spPr>
            <a:xfrm>
              <a:off x="381795" y="1038714"/>
              <a:ext cx="3060000" cy="792000"/>
            </a:xfrm>
            <a:prstGeom prst="roundRect">
              <a:avLst>
                <a:gd name="adj" fmla="val 32520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0"/>
            </a:gradFill>
            <a:ln w="19050">
              <a:gradFill>
                <a:gsLst>
                  <a:gs pos="0">
                    <a:schemeClr val="accent6"/>
                  </a:gs>
                  <a:gs pos="100000">
                    <a:schemeClr val="accent1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2" name="テキスト プレースホルダー 28">
              <a:extLst>
                <a:ext uri="{FF2B5EF4-FFF2-40B4-BE49-F238E27FC236}">
                  <a16:creationId xmlns:a16="http://schemas.microsoft.com/office/drawing/2014/main" id="{2B4DE2CC-DF3A-AC17-4EA7-C11F61D1D8B0}"/>
                </a:ext>
              </a:extLst>
            </p:cNvPr>
            <p:cNvSpPr txBox="1">
              <a:spLocks/>
            </p:cNvSpPr>
            <p:nvPr/>
          </p:nvSpPr>
          <p:spPr>
            <a:xfrm>
              <a:off x="876788" y="1173104"/>
              <a:ext cx="1980029" cy="523220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spAutoFit/>
            </a:bodyPr>
            <a:lstStyle>
              <a:defPPr>
                <a:defRPr lang="en-US"/>
              </a:defPPr>
              <a:lvl1pPr marL="0" indent="0" algn="ctr" defTabSz="457200" rtl="0" eaLnBrk="1" latinLnBrk="0" hangingPunct="1">
                <a:buNone/>
                <a:defRPr sz="36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2800" dirty="0"/>
                <a:t>遊びの名前</a:t>
              </a:r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8BA84D5-3891-ADE0-EDB0-28D31FDDF1F2}"/>
              </a:ext>
            </a:extLst>
          </p:cNvPr>
          <p:cNvSpPr txBox="1"/>
          <p:nvPr/>
        </p:nvSpPr>
        <p:spPr>
          <a:xfrm>
            <a:off x="7362010" y="386192"/>
            <a:ext cx="5057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u="sng" dirty="0">
                <a:solidFill>
                  <a:schemeClr val="accent1"/>
                </a:solidFill>
              </a:rPr>
              <a:t>　　年　　組　名前　　　　　　　　　　</a:t>
            </a: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204DED1-EE16-75DA-F70D-FEE836FF4BCF}"/>
              </a:ext>
            </a:extLst>
          </p:cNvPr>
          <p:cNvGrpSpPr/>
          <p:nvPr/>
        </p:nvGrpSpPr>
        <p:grpSpPr>
          <a:xfrm>
            <a:off x="380999" y="2044894"/>
            <a:ext cx="5832000" cy="720000"/>
            <a:chOff x="380999" y="2044894"/>
            <a:chExt cx="5832000" cy="720000"/>
          </a:xfrm>
        </p:grpSpPr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247287EA-4368-183B-3188-AB064DAD015E}"/>
                </a:ext>
              </a:extLst>
            </p:cNvPr>
            <p:cNvSpPr/>
            <p:nvPr/>
          </p:nvSpPr>
          <p:spPr>
            <a:xfrm>
              <a:off x="381795" y="2044894"/>
              <a:ext cx="5831204" cy="720000"/>
            </a:xfrm>
            <a:prstGeom prst="roundRect">
              <a:avLst>
                <a:gd name="adj" fmla="val 40987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0"/>
            </a:gradFill>
            <a:ln w="19050">
              <a:gradFill>
                <a:gsLst>
                  <a:gs pos="0">
                    <a:schemeClr val="accent6"/>
                  </a:gs>
                  <a:gs pos="100000">
                    <a:schemeClr val="accent1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F6EC97A9-17BD-B471-2579-D00679A78B75}"/>
                </a:ext>
              </a:extLst>
            </p:cNvPr>
            <p:cNvSpPr/>
            <p:nvPr/>
          </p:nvSpPr>
          <p:spPr>
            <a:xfrm>
              <a:off x="380999" y="2563541"/>
              <a:ext cx="5831204" cy="201353"/>
            </a:xfrm>
            <a:prstGeom prst="rect">
              <a:avLst/>
            </a:prstGeom>
            <a:gradFill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0"/>
            </a:gradFill>
            <a:ln w="19050">
              <a:gradFill>
                <a:gsLst>
                  <a:gs pos="0">
                    <a:schemeClr val="accent6"/>
                  </a:gs>
                  <a:gs pos="100000">
                    <a:schemeClr val="accent1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7" name="テキスト プレースホルダー 28">
              <a:extLst>
                <a:ext uri="{FF2B5EF4-FFF2-40B4-BE49-F238E27FC236}">
                  <a16:creationId xmlns:a16="http://schemas.microsoft.com/office/drawing/2014/main" id="{012FF77C-FA76-ED9B-7FFD-61D54D5B49F6}"/>
                </a:ext>
              </a:extLst>
            </p:cNvPr>
            <p:cNvSpPr txBox="1">
              <a:spLocks/>
            </p:cNvSpPr>
            <p:nvPr/>
          </p:nvSpPr>
          <p:spPr>
            <a:xfrm>
              <a:off x="1666183" y="2174062"/>
              <a:ext cx="3262433" cy="461665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spAutoFit/>
            </a:bodyPr>
            <a:lstStyle>
              <a:defPPr>
                <a:defRPr lang="en-US"/>
              </a:defPPr>
              <a:lvl1pPr marL="0" indent="0" algn="ctr" defTabSz="457200" rtl="0" eaLnBrk="1" latinLnBrk="0" hangingPunct="1">
                <a:buNone/>
                <a:defRPr sz="36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2400" dirty="0"/>
                <a:t>どんな遊びをつくる？</a:t>
              </a: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25C8666-0AAA-4F6A-4D7E-424F8FB1B5C7}"/>
              </a:ext>
            </a:extLst>
          </p:cNvPr>
          <p:cNvGrpSpPr/>
          <p:nvPr/>
        </p:nvGrpSpPr>
        <p:grpSpPr>
          <a:xfrm>
            <a:off x="6588603" y="2044894"/>
            <a:ext cx="5832000" cy="720000"/>
            <a:chOff x="6588603" y="2044894"/>
            <a:chExt cx="5832000" cy="720000"/>
          </a:xfrm>
        </p:grpSpPr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F434EEB0-8DD0-1E11-A2ED-8AD45F30C1DD}"/>
                </a:ext>
              </a:extLst>
            </p:cNvPr>
            <p:cNvSpPr/>
            <p:nvPr/>
          </p:nvSpPr>
          <p:spPr>
            <a:xfrm>
              <a:off x="6589399" y="2044894"/>
              <a:ext cx="5831204" cy="720000"/>
            </a:xfrm>
            <a:prstGeom prst="roundRect">
              <a:avLst>
                <a:gd name="adj" fmla="val 40987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0"/>
            </a:gradFill>
            <a:ln w="19050">
              <a:gradFill>
                <a:gsLst>
                  <a:gs pos="0">
                    <a:schemeClr val="accent6"/>
                  </a:gs>
                  <a:gs pos="100000">
                    <a:schemeClr val="accent1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FF333772-EF23-50AB-D1AF-7443BBFE6220}"/>
                </a:ext>
              </a:extLst>
            </p:cNvPr>
            <p:cNvSpPr/>
            <p:nvPr/>
          </p:nvSpPr>
          <p:spPr>
            <a:xfrm>
              <a:off x="6588603" y="2563541"/>
              <a:ext cx="5831204" cy="201353"/>
            </a:xfrm>
            <a:prstGeom prst="rect">
              <a:avLst/>
            </a:prstGeom>
            <a:gradFill>
              <a:gsLst>
                <a:gs pos="0">
                  <a:schemeClr val="accent6"/>
                </a:gs>
                <a:gs pos="100000">
                  <a:schemeClr val="accent1"/>
                </a:gs>
              </a:gsLst>
              <a:lin ang="0" scaled="0"/>
            </a:gradFill>
            <a:ln w="19050">
              <a:gradFill>
                <a:gsLst>
                  <a:gs pos="0">
                    <a:schemeClr val="accent6"/>
                  </a:gs>
                  <a:gs pos="100000">
                    <a:schemeClr val="accent1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21" name="テキスト プレースホルダー 28">
              <a:extLst>
                <a:ext uri="{FF2B5EF4-FFF2-40B4-BE49-F238E27FC236}">
                  <a16:creationId xmlns:a16="http://schemas.microsoft.com/office/drawing/2014/main" id="{D6AEA4A4-25C4-157E-4BC9-419EDCCD2EA8}"/>
                </a:ext>
              </a:extLst>
            </p:cNvPr>
            <p:cNvSpPr txBox="1">
              <a:spLocks/>
            </p:cNvSpPr>
            <p:nvPr/>
          </p:nvSpPr>
          <p:spPr>
            <a:xfrm>
              <a:off x="7566011" y="2174062"/>
              <a:ext cx="3877986" cy="461665"/>
            </a:xfrm>
            <a:prstGeom prst="rect">
              <a:avLst/>
            </a:prstGeom>
          </p:spPr>
          <p:txBody>
            <a:bodyPr vert="horz" wrap="none" lIns="91440" tIns="45720" rIns="91440" bIns="45720" rtlCol="0" anchor="ctr">
              <a:spAutoFit/>
            </a:bodyPr>
            <a:lstStyle>
              <a:defPPr>
                <a:defRPr lang="en-US"/>
              </a:defPPr>
              <a:lvl1pPr marL="0" indent="0" algn="ctr" defTabSz="457200" rtl="0" eaLnBrk="1" latinLnBrk="0" hangingPunct="1">
                <a:buNone/>
                <a:defRPr sz="36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2400" dirty="0"/>
                <a:t>つくってみてどうだった？</a:t>
              </a: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C115975-7D0A-4B39-FF03-8B30933D6A8B}"/>
              </a:ext>
            </a:extLst>
          </p:cNvPr>
          <p:cNvSpPr txBox="1"/>
          <p:nvPr/>
        </p:nvSpPr>
        <p:spPr>
          <a:xfrm>
            <a:off x="467595" y="2840400"/>
            <a:ext cx="303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/>
              <a:t>遊びのアイデア</a:t>
            </a:r>
            <a:r>
              <a:rPr kumimoji="1" lang="ja-JP" altLang="en-US" sz="1400" dirty="0"/>
              <a:t>　</a:t>
            </a:r>
            <a:r>
              <a:rPr kumimoji="1" lang="ja-JP" altLang="en-US" sz="1100" dirty="0"/>
              <a:t>言葉や絵にしてみよう</a:t>
            </a:r>
            <a:endParaRPr kumimoji="1" lang="ja-JP" altLang="en-US" sz="14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5DE3E67-4626-3103-A239-339DB9908341}"/>
              </a:ext>
            </a:extLst>
          </p:cNvPr>
          <p:cNvSpPr txBox="1"/>
          <p:nvPr/>
        </p:nvSpPr>
        <p:spPr>
          <a:xfrm>
            <a:off x="467595" y="6850876"/>
            <a:ext cx="4262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/>
              <a:t>遊び方の説明</a:t>
            </a:r>
            <a:r>
              <a:rPr kumimoji="1" lang="ja-JP" altLang="en-US" sz="1400" dirty="0"/>
              <a:t>　</a:t>
            </a:r>
            <a:r>
              <a:rPr kumimoji="1" lang="ja-JP" altLang="en-US" sz="1100" dirty="0"/>
              <a:t>シンプルな文章でポイントを説明してみよう</a:t>
            </a:r>
            <a:endParaRPr kumimoji="1" lang="ja-JP" altLang="en-US" sz="14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B111D0B-9F12-EE20-42F0-326B86861F29}"/>
              </a:ext>
            </a:extLst>
          </p:cNvPr>
          <p:cNvSpPr txBox="1"/>
          <p:nvPr/>
        </p:nvSpPr>
        <p:spPr>
          <a:xfrm>
            <a:off x="508539" y="3154373"/>
            <a:ext cx="232948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2075" indent="-92075"/>
            <a:r>
              <a:rPr kumimoji="1" lang="ja-JP" altLang="en-US" sz="1000" dirty="0"/>
              <a:t>たとえば</a:t>
            </a:r>
            <a:endParaRPr kumimoji="1" lang="en-US" altLang="ja-JP" sz="1000" dirty="0"/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kumimoji="1" lang="ja-JP" altLang="en-US" sz="1000" dirty="0"/>
              <a:t>○○すると□□が△△する遊び</a:t>
            </a:r>
            <a:endParaRPr kumimoji="1" lang="en-US" altLang="ja-JP" sz="1000" dirty="0"/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kumimoji="1" lang="ja-JP" altLang="en-US" sz="1000" dirty="0"/>
              <a:t>□□が△△になったら勝ちのゲーム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DE0ED8E-519F-A427-1BC1-35DEB7A4C334}"/>
              </a:ext>
            </a:extLst>
          </p:cNvPr>
          <p:cNvSpPr txBox="1"/>
          <p:nvPr/>
        </p:nvSpPr>
        <p:spPr>
          <a:xfrm>
            <a:off x="6718269" y="2840400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/>
              <a:t>くふうしたところ</a:t>
            </a:r>
            <a:endParaRPr kumimoji="1" lang="ja-JP" altLang="en-US" sz="14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8020F1E-D00A-A6B0-77CF-7B23D57435D1}"/>
              </a:ext>
            </a:extLst>
          </p:cNvPr>
          <p:cNvSpPr txBox="1"/>
          <p:nvPr/>
        </p:nvSpPr>
        <p:spPr>
          <a:xfrm>
            <a:off x="6718269" y="4845638"/>
            <a:ext cx="1980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/>
              <a:t>むずかしかったところ</a:t>
            </a:r>
            <a:endParaRPr kumimoji="1" lang="ja-JP" altLang="en-US" sz="14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C00CA73-37A2-403F-4BB9-0DF47ACC7DD2}"/>
              </a:ext>
            </a:extLst>
          </p:cNvPr>
          <p:cNvSpPr txBox="1"/>
          <p:nvPr/>
        </p:nvSpPr>
        <p:spPr>
          <a:xfrm>
            <a:off x="6718269" y="6850876"/>
            <a:ext cx="4820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/>
              <a:t>今日の感想</a:t>
            </a:r>
            <a:r>
              <a:rPr kumimoji="1" lang="ja-JP" altLang="en-US" sz="1400" dirty="0"/>
              <a:t>　</a:t>
            </a:r>
            <a:r>
              <a:rPr kumimoji="1" lang="ja-JP" altLang="en-US" sz="1100" dirty="0"/>
              <a:t>やってみてどうだった？ ほかの子の遊びはどうだった？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E638EB30-523B-5DF2-5058-5EF8602E29CD}"/>
              </a:ext>
            </a:extLst>
          </p:cNvPr>
          <p:cNvSpPr/>
          <p:nvPr/>
        </p:nvSpPr>
        <p:spPr>
          <a:xfrm>
            <a:off x="380999" y="2044894"/>
            <a:ext cx="5832000" cy="7020000"/>
          </a:xfrm>
          <a:prstGeom prst="roundRect">
            <a:avLst>
              <a:gd name="adj" fmla="val 4675"/>
            </a:avLst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111ECD6C-F6C1-1BA9-F24D-A14766F8D9D5}"/>
              </a:ext>
            </a:extLst>
          </p:cNvPr>
          <p:cNvSpPr/>
          <p:nvPr/>
        </p:nvSpPr>
        <p:spPr>
          <a:xfrm>
            <a:off x="6588603" y="2044894"/>
            <a:ext cx="5832000" cy="7020000"/>
          </a:xfrm>
          <a:prstGeom prst="roundRect">
            <a:avLst>
              <a:gd name="adj" fmla="val 4675"/>
            </a:avLst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4998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Yokohama_W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0AF"/>
      </a:accent1>
      <a:accent2>
        <a:srgbClr val="EDB834"/>
      </a:accent2>
      <a:accent3>
        <a:srgbClr val="FFF1D0"/>
      </a:accent3>
      <a:accent4>
        <a:srgbClr val="EF59A1"/>
      </a:accent4>
      <a:accent5>
        <a:srgbClr val="7FC036"/>
      </a:accent5>
      <a:accent6>
        <a:srgbClr val="84D0EF"/>
      </a:accent6>
      <a:hlink>
        <a:srgbClr val="0563C1"/>
      </a:hlink>
      <a:folHlink>
        <a:srgbClr val="954F72"/>
      </a:folHlink>
    </a:clrScheme>
    <a:fontScheme name="Noto Sans JP">
      <a:majorFont>
        <a:latin typeface="Noto Sans JP"/>
        <a:ea typeface="Noto Sans JP"/>
        <a:cs typeface="ヒラギノ角ゴ ProN W6"/>
      </a:majorFont>
      <a:minorFont>
        <a:latin typeface="Noto Sans JP"/>
        <a:ea typeface="Noto Sans JP"/>
        <a:cs typeface="ヒラギノ角ゴ ProN W6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9754d1b7-26b4-4e55-b8aa-f5ba625f3742}" enabled="1" method="Privileged" siteId="{66c65d8a-9158-4521-a2d8-664963db48e4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107</Words>
  <Application>Microsoft Office PowerPoint</Application>
  <PresentationFormat>A3 297x420 mm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Aptos SemiBold</vt:lpstr>
      <vt:lpstr>Noto Sans JP</vt:lpstr>
      <vt:lpstr>ヒラギノ角ゴ ProN W6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2024-10-31T05:07:11Z</dcterms:created>
  <dcterms:modified xsi:type="dcterms:W3CDTF">2024-10-31T05:07:17Z</dcterms:modified>
</cp:coreProperties>
</file>